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76" r:id="rId11"/>
    <p:sldId id="275" r:id="rId12"/>
    <p:sldId id="274" r:id="rId13"/>
    <p:sldId id="270" r:id="rId14"/>
    <p:sldId id="273" r:id="rId15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caxias" initials="l" lastIdx="1" clrIdx="0">
    <p:extLst>
      <p:ext uri="{19B8F6BF-5375-455C-9EA6-DF929625EA0E}">
        <p15:presenceInfo xmlns:p15="http://schemas.microsoft.com/office/powerpoint/2012/main" userId="labcax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0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18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75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998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3248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836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891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75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851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256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606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870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89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16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3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25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1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12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126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63" Type="http://schemas.openxmlformats.org/officeDocument/2006/relationships/image" Target="../media/image70.png"/><Relationship Id="rId68" Type="http://schemas.openxmlformats.org/officeDocument/2006/relationships/image" Target="../media/image75.png"/><Relationship Id="rId84" Type="http://schemas.openxmlformats.org/officeDocument/2006/relationships/image" Target="../media/image91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38" Type="http://schemas.openxmlformats.org/officeDocument/2006/relationships/image" Target="../media/image145.png"/><Relationship Id="rId154" Type="http://schemas.openxmlformats.org/officeDocument/2006/relationships/image" Target="../media/image161.png"/><Relationship Id="rId16" Type="http://schemas.openxmlformats.org/officeDocument/2006/relationships/image" Target="../media/image23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74" Type="http://schemas.openxmlformats.org/officeDocument/2006/relationships/image" Target="../media/image81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28" Type="http://schemas.openxmlformats.org/officeDocument/2006/relationships/image" Target="../media/image135.png"/><Relationship Id="rId144" Type="http://schemas.openxmlformats.org/officeDocument/2006/relationships/image" Target="../media/image151.png"/><Relationship Id="rId149" Type="http://schemas.openxmlformats.org/officeDocument/2006/relationships/image" Target="../media/image156.png"/><Relationship Id="rId5" Type="http://schemas.openxmlformats.org/officeDocument/2006/relationships/image" Target="../media/image12.png"/><Relationship Id="rId90" Type="http://schemas.openxmlformats.org/officeDocument/2006/relationships/image" Target="../media/image97.png"/><Relationship Id="rId95" Type="http://schemas.openxmlformats.org/officeDocument/2006/relationships/image" Target="../media/image10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64" Type="http://schemas.openxmlformats.org/officeDocument/2006/relationships/image" Target="../media/image71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png"/><Relationship Id="rId134" Type="http://schemas.openxmlformats.org/officeDocument/2006/relationships/image" Target="../media/image141.png"/><Relationship Id="rId139" Type="http://schemas.openxmlformats.org/officeDocument/2006/relationships/image" Target="../media/image146.png"/><Relationship Id="rId80" Type="http://schemas.openxmlformats.org/officeDocument/2006/relationships/image" Target="../media/image87.pn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55" Type="http://schemas.openxmlformats.org/officeDocument/2006/relationships/image" Target="../media/image162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png"/><Relationship Id="rId124" Type="http://schemas.openxmlformats.org/officeDocument/2006/relationships/image" Target="../media/image131.png"/><Relationship Id="rId129" Type="http://schemas.openxmlformats.org/officeDocument/2006/relationships/image" Target="../media/image136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62" Type="http://schemas.openxmlformats.org/officeDocument/2006/relationships/image" Target="../media/image69.png"/><Relationship Id="rId70" Type="http://schemas.openxmlformats.org/officeDocument/2006/relationships/image" Target="../media/image77.png"/><Relationship Id="rId75" Type="http://schemas.openxmlformats.org/officeDocument/2006/relationships/image" Target="../media/image82.png"/><Relationship Id="rId83" Type="http://schemas.openxmlformats.org/officeDocument/2006/relationships/image" Target="../media/image90.png"/><Relationship Id="rId88" Type="http://schemas.openxmlformats.org/officeDocument/2006/relationships/image" Target="../media/image95.png"/><Relationship Id="rId91" Type="http://schemas.openxmlformats.org/officeDocument/2006/relationships/image" Target="../media/image98.png"/><Relationship Id="rId96" Type="http://schemas.openxmlformats.org/officeDocument/2006/relationships/image" Target="../media/image103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40" Type="http://schemas.openxmlformats.org/officeDocument/2006/relationships/image" Target="../media/image147.png"/><Relationship Id="rId145" Type="http://schemas.openxmlformats.org/officeDocument/2006/relationships/image" Target="../media/image152.png"/><Relationship Id="rId153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106" Type="http://schemas.openxmlformats.org/officeDocument/2006/relationships/image" Target="../media/image113.png"/><Relationship Id="rId114" Type="http://schemas.openxmlformats.org/officeDocument/2006/relationships/image" Target="../media/image121.png"/><Relationship Id="rId119" Type="http://schemas.openxmlformats.org/officeDocument/2006/relationships/image" Target="../media/image126.png"/><Relationship Id="rId127" Type="http://schemas.openxmlformats.org/officeDocument/2006/relationships/image" Target="../media/image134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65" Type="http://schemas.openxmlformats.org/officeDocument/2006/relationships/image" Target="../media/image72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81" Type="http://schemas.openxmlformats.org/officeDocument/2006/relationships/image" Target="../media/image88.png"/><Relationship Id="rId86" Type="http://schemas.openxmlformats.org/officeDocument/2006/relationships/image" Target="../media/image93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30" Type="http://schemas.openxmlformats.org/officeDocument/2006/relationships/image" Target="../media/image137.png"/><Relationship Id="rId135" Type="http://schemas.openxmlformats.org/officeDocument/2006/relationships/image" Target="../media/image142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51" Type="http://schemas.openxmlformats.org/officeDocument/2006/relationships/image" Target="../media/image158.png"/><Relationship Id="rId156" Type="http://schemas.openxmlformats.org/officeDocument/2006/relationships/image" Target="../media/image16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04" Type="http://schemas.openxmlformats.org/officeDocument/2006/relationships/image" Target="../media/image111.png"/><Relationship Id="rId120" Type="http://schemas.openxmlformats.org/officeDocument/2006/relationships/image" Target="../media/image127.png"/><Relationship Id="rId125" Type="http://schemas.openxmlformats.org/officeDocument/2006/relationships/image" Target="../media/image132.png"/><Relationship Id="rId141" Type="http://schemas.openxmlformats.org/officeDocument/2006/relationships/image" Target="../media/image148.pn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66" Type="http://schemas.openxmlformats.org/officeDocument/2006/relationships/image" Target="../media/image73.png"/><Relationship Id="rId87" Type="http://schemas.openxmlformats.org/officeDocument/2006/relationships/image" Target="../media/image94.png"/><Relationship Id="rId110" Type="http://schemas.openxmlformats.org/officeDocument/2006/relationships/image" Target="../media/image117.pn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61" Type="http://schemas.openxmlformats.org/officeDocument/2006/relationships/image" Target="../media/image68.png"/><Relationship Id="rId82" Type="http://schemas.openxmlformats.org/officeDocument/2006/relationships/image" Target="../media/image89.pn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56" Type="http://schemas.openxmlformats.org/officeDocument/2006/relationships/image" Target="../media/image63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png"/><Relationship Id="rId67" Type="http://schemas.openxmlformats.org/officeDocument/2006/relationships/image" Target="../media/image74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42" Type="http://schemas.openxmlformats.org/officeDocument/2006/relationships/image" Target="../media/image206.png"/><Relationship Id="rId47" Type="http://schemas.openxmlformats.org/officeDocument/2006/relationships/image" Target="../media/image211.png"/><Relationship Id="rId50" Type="http://schemas.openxmlformats.org/officeDocument/2006/relationships/image" Target="../media/image214.png"/><Relationship Id="rId55" Type="http://schemas.openxmlformats.org/officeDocument/2006/relationships/image" Target="../media/image219.png"/><Relationship Id="rId63" Type="http://schemas.openxmlformats.org/officeDocument/2006/relationships/image" Target="../media/image227.png"/><Relationship Id="rId68" Type="http://schemas.openxmlformats.org/officeDocument/2006/relationships/image" Target="../media/image232.png"/><Relationship Id="rId76" Type="http://schemas.openxmlformats.org/officeDocument/2006/relationships/image" Target="../media/image240.png"/><Relationship Id="rId84" Type="http://schemas.openxmlformats.org/officeDocument/2006/relationships/image" Target="../media/image248.png"/><Relationship Id="rId89" Type="http://schemas.openxmlformats.org/officeDocument/2006/relationships/image" Target="../media/image253.png"/><Relationship Id="rId7" Type="http://schemas.openxmlformats.org/officeDocument/2006/relationships/image" Target="../media/image171.png"/><Relationship Id="rId71" Type="http://schemas.openxmlformats.org/officeDocument/2006/relationships/image" Target="../media/image235.png"/><Relationship Id="rId92" Type="http://schemas.openxmlformats.org/officeDocument/2006/relationships/image" Target="../media/image256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9" Type="http://schemas.openxmlformats.org/officeDocument/2006/relationships/image" Target="../media/image193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53" Type="http://schemas.openxmlformats.org/officeDocument/2006/relationships/image" Target="../media/image217.png"/><Relationship Id="rId58" Type="http://schemas.openxmlformats.org/officeDocument/2006/relationships/image" Target="../media/image222.png"/><Relationship Id="rId66" Type="http://schemas.openxmlformats.org/officeDocument/2006/relationships/image" Target="../media/image230.png"/><Relationship Id="rId74" Type="http://schemas.openxmlformats.org/officeDocument/2006/relationships/image" Target="../media/image238.png"/><Relationship Id="rId79" Type="http://schemas.openxmlformats.org/officeDocument/2006/relationships/image" Target="../media/image243.png"/><Relationship Id="rId87" Type="http://schemas.openxmlformats.org/officeDocument/2006/relationships/image" Target="../media/image251.png"/><Relationship Id="rId5" Type="http://schemas.openxmlformats.org/officeDocument/2006/relationships/image" Target="../media/image169.png"/><Relationship Id="rId61" Type="http://schemas.openxmlformats.org/officeDocument/2006/relationships/image" Target="../media/image225.png"/><Relationship Id="rId82" Type="http://schemas.openxmlformats.org/officeDocument/2006/relationships/image" Target="../media/image246.png"/><Relationship Id="rId90" Type="http://schemas.openxmlformats.org/officeDocument/2006/relationships/image" Target="../media/image254.png"/><Relationship Id="rId19" Type="http://schemas.openxmlformats.org/officeDocument/2006/relationships/image" Target="../media/image18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56" Type="http://schemas.openxmlformats.org/officeDocument/2006/relationships/image" Target="../media/image220.png"/><Relationship Id="rId64" Type="http://schemas.openxmlformats.org/officeDocument/2006/relationships/image" Target="../media/image228.png"/><Relationship Id="rId69" Type="http://schemas.openxmlformats.org/officeDocument/2006/relationships/image" Target="../media/image233.png"/><Relationship Id="rId77" Type="http://schemas.openxmlformats.org/officeDocument/2006/relationships/image" Target="../media/image241.png"/><Relationship Id="rId8" Type="http://schemas.openxmlformats.org/officeDocument/2006/relationships/image" Target="../media/image172.png"/><Relationship Id="rId51" Type="http://schemas.openxmlformats.org/officeDocument/2006/relationships/image" Target="../media/image215.png"/><Relationship Id="rId72" Type="http://schemas.openxmlformats.org/officeDocument/2006/relationships/image" Target="../media/image236.png"/><Relationship Id="rId80" Type="http://schemas.openxmlformats.org/officeDocument/2006/relationships/image" Target="../media/image244.png"/><Relationship Id="rId85" Type="http://schemas.openxmlformats.org/officeDocument/2006/relationships/image" Target="../media/image249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59" Type="http://schemas.openxmlformats.org/officeDocument/2006/relationships/image" Target="../media/image223.png"/><Relationship Id="rId67" Type="http://schemas.openxmlformats.org/officeDocument/2006/relationships/image" Target="../media/image231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54" Type="http://schemas.openxmlformats.org/officeDocument/2006/relationships/image" Target="../media/image218.png"/><Relationship Id="rId62" Type="http://schemas.openxmlformats.org/officeDocument/2006/relationships/image" Target="../media/image226.png"/><Relationship Id="rId70" Type="http://schemas.openxmlformats.org/officeDocument/2006/relationships/image" Target="../media/image234.png"/><Relationship Id="rId75" Type="http://schemas.openxmlformats.org/officeDocument/2006/relationships/image" Target="../media/image239.png"/><Relationship Id="rId83" Type="http://schemas.openxmlformats.org/officeDocument/2006/relationships/image" Target="../media/image247.png"/><Relationship Id="rId88" Type="http://schemas.openxmlformats.org/officeDocument/2006/relationships/image" Target="../media/image252.png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0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Relationship Id="rId57" Type="http://schemas.openxmlformats.org/officeDocument/2006/relationships/image" Target="../media/image221.png"/><Relationship Id="rId10" Type="http://schemas.openxmlformats.org/officeDocument/2006/relationships/image" Target="../media/image174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52" Type="http://schemas.openxmlformats.org/officeDocument/2006/relationships/image" Target="../media/image216.png"/><Relationship Id="rId60" Type="http://schemas.openxmlformats.org/officeDocument/2006/relationships/image" Target="../media/image224.png"/><Relationship Id="rId65" Type="http://schemas.openxmlformats.org/officeDocument/2006/relationships/image" Target="../media/image229.png"/><Relationship Id="rId73" Type="http://schemas.openxmlformats.org/officeDocument/2006/relationships/image" Target="../media/image237.png"/><Relationship Id="rId78" Type="http://schemas.openxmlformats.org/officeDocument/2006/relationships/image" Target="../media/image242.png"/><Relationship Id="rId81" Type="http://schemas.openxmlformats.org/officeDocument/2006/relationships/image" Target="../media/image245.png"/><Relationship Id="rId86" Type="http://schemas.openxmlformats.org/officeDocument/2006/relationships/image" Target="../media/image250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27394" y="3273044"/>
            <a:ext cx="4240530" cy="10699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0"/>
              </a:spcBef>
            </a:pP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SITE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AUXÍLIO 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EDUCACIONAL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0198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53"/>
            <a:ext cx="12192000" cy="5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337"/>
            <a:ext cx="12192000" cy="59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03"/>
            <a:ext cx="12192000" cy="59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4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897"/>
            <a:ext cx="12192000" cy="60082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79"/>
            <a:ext cx="12192000" cy="59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255" y="762000"/>
            <a:ext cx="2327910" cy="390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5736" y="797064"/>
            <a:ext cx="2292858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1161" y="822325"/>
            <a:ext cx="2243556" cy="30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687144"/>
            <a:ext cx="6318250" cy="261683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5"/>
              </a:spcBef>
              <a:buChar char="•"/>
              <a:tabLst>
                <a:tab pos="241300" algn="l"/>
              </a:tabLst>
            </a:pP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Wyctor </a:t>
            </a:r>
            <a:r>
              <a:rPr sz="2750" spc="-145" dirty="0">
                <a:solidFill>
                  <a:srgbClr val="FFFFFF"/>
                </a:solidFill>
                <a:latin typeface="Arial"/>
                <a:cs typeface="Arial"/>
              </a:rPr>
              <a:t>Hugo 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750" spc="-5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10" dirty="0">
                <a:solidFill>
                  <a:srgbClr val="FFFFFF"/>
                </a:solidFill>
                <a:latin typeface="Arial"/>
                <a:cs typeface="Arial"/>
              </a:rPr>
              <a:t>Souza </a:t>
            </a:r>
            <a:r>
              <a:rPr sz="2750" spc="-155" dirty="0">
                <a:solidFill>
                  <a:srgbClr val="FFFFFF"/>
                </a:solidFill>
                <a:latin typeface="Arial"/>
                <a:cs typeface="Arial"/>
              </a:rPr>
              <a:t>Sabino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Char char="•"/>
              <a:tabLst>
                <a:tab pos="241300" algn="l"/>
              </a:tabLst>
            </a:pP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Leandro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machado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Cardoso 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750" spc="-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Arial"/>
                <a:cs typeface="Arial"/>
              </a:rPr>
              <a:t>cunha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</a:tabLst>
            </a:pP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João</a:t>
            </a:r>
            <a:r>
              <a:rPr sz="275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Victor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10" dirty="0">
                <a:solidFill>
                  <a:srgbClr val="FFFFFF"/>
                </a:solidFill>
                <a:latin typeface="Arial"/>
                <a:cs typeface="Arial"/>
              </a:rPr>
              <a:t>Souza</a:t>
            </a:r>
            <a:r>
              <a:rPr sz="2750" spc="-5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Ximenes</a:t>
            </a:r>
            <a:r>
              <a:rPr sz="275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750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Prado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har char="•"/>
              <a:tabLst>
                <a:tab pos="241300" algn="l"/>
              </a:tabLst>
            </a:pP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Nathalia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Drummond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Rodriguês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Mendonça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Char char="•"/>
              <a:tabLst>
                <a:tab pos="241300" algn="l"/>
              </a:tabLst>
            </a:pP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Gustavo </a:t>
            </a:r>
            <a:r>
              <a:rPr sz="2750" spc="-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Siqueira</a:t>
            </a:r>
            <a:r>
              <a:rPr sz="275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Crispim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9827" y="762000"/>
            <a:ext cx="2143506" cy="390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8783" y="797064"/>
            <a:ext cx="2109978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5136" y="822325"/>
            <a:ext cx="2059749" cy="30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693240"/>
            <a:ext cx="11050270" cy="323850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5"/>
              </a:spcBef>
              <a:buFont typeface="Arial"/>
              <a:buChar char="•"/>
              <a:tabLst>
                <a:tab pos="241300" algn="l"/>
              </a:tabLst>
            </a:pPr>
            <a:r>
              <a:rPr sz="2750" b="1" spc="-145" dirty="0">
                <a:solidFill>
                  <a:srgbClr val="FFFFFF"/>
                </a:solidFill>
                <a:latin typeface="Trebuchet MS"/>
                <a:cs typeface="Trebuchet MS"/>
              </a:rPr>
              <a:t>Descrição </a:t>
            </a:r>
            <a:r>
              <a:rPr sz="2750" b="1" spc="-5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2750" b="1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-90" dirty="0">
                <a:solidFill>
                  <a:srgbClr val="FFFFFF"/>
                </a:solidFill>
                <a:latin typeface="Trebuchet MS"/>
                <a:cs typeface="Trebuchet MS"/>
              </a:rPr>
              <a:t>proposta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750">
              <a:latin typeface="Arial"/>
              <a:cs typeface="Arial"/>
            </a:endParaRPr>
          </a:p>
          <a:p>
            <a:pPr marL="12700" marR="5080" indent="534670" algn="just">
              <a:lnSpc>
                <a:spcPct val="92000"/>
              </a:lnSpc>
              <a:spcBef>
                <a:spcPts val="1005"/>
              </a:spcBef>
            </a:pP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-100" dirty="0">
                <a:solidFill>
                  <a:srgbClr val="FFFFFF"/>
                </a:solidFill>
                <a:latin typeface="Arial"/>
                <a:cs typeface="Arial"/>
              </a:rPr>
              <a:t>criação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desse </a:t>
            </a:r>
            <a:r>
              <a:rPr sz="2750" spc="-40" dirty="0">
                <a:solidFill>
                  <a:srgbClr val="FFFFFF"/>
                </a:solidFill>
                <a:latin typeface="Arial"/>
                <a:cs typeface="Arial"/>
              </a:rPr>
              <a:t>projeto,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é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baseada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sz="2750" spc="-135" dirty="0">
                <a:solidFill>
                  <a:srgbClr val="FFFFFF"/>
                </a:solidFill>
                <a:latin typeface="Arial"/>
                <a:cs typeface="Arial"/>
              </a:rPr>
              <a:t>necessidade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auxílio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2750" spc="-155" dirty="0">
                <a:solidFill>
                  <a:srgbClr val="FFFFFF"/>
                </a:solidFill>
                <a:latin typeface="Arial"/>
                <a:cs typeface="Arial"/>
              </a:rPr>
              <a:t>os  </a:t>
            </a:r>
            <a:r>
              <a:rPr sz="2750" spc="-100" dirty="0">
                <a:solidFill>
                  <a:srgbClr val="FFFFFF"/>
                </a:solidFill>
                <a:latin typeface="Arial"/>
                <a:cs typeface="Arial"/>
              </a:rPr>
              <a:t>estudantes.</a:t>
            </a:r>
            <a:r>
              <a:rPr sz="27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Ecomo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75" dirty="0">
                <a:solidFill>
                  <a:srgbClr val="FFFFFF"/>
                </a:solidFill>
                <a:latin typeface="Arial"/>
                <a:cs typeface="Arial"/>
              </a:rPr>
              <a:t>tecnologia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navegação</a:t>
            </a:r>
            <a:r>
              <a:rPr sz="27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pelos</a:t>
            </a: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servidores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35" dirty="0">
                <a:solidFill>
                  <a:srgbClr val="FFFFFF"/>
                </a:solidFill>
                <a:latin typeface="Arial"/>
                <a:cs typeface="Arial"/>
              </a:rPr>
              <a:t>são</a:t>
            </a:r>
            <a:r>
              <a:rPr sz="275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uma  </a:t>
            </a:r>
            <a:r>
              <a:rPr sz="2750" spc="-135" dirty="0">
                <a:solidFill>
                  <a:srgbClr val="FFFFFF"/>
                </a:solidFill>
                <a:latin typeface="Arial"/>
                <a:cs typeface="Arial"/>
              </a:rPr>
              <a:t>das 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mais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utilizadas, </a:t>
            </a:r>
            <a:r>
              <a:rPr sz="2750" spc="-155" dirty="0">
                <a:solidFill>
                  <a:srgbClr val="FFFFFF"/>
                </a:solidFill>
                <a:latin typeface="Arial"/>
                <a:cs typeface="Arial"/>
              </a:rPr>
              <a:t>nossa </a:t>
            </a:r>
            <a:r>
              <a:rPr sz="2750" spc="-70" dirty="0">
                <a:solidFill>
                  <a:srgbClr val="FFFFFF"/>
                </a:solidFill>
                <a:latin typeface="Arial"/>
                <a:cs typeface="Arial"/>
              </a:rPr>
              <a:t>equipe 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decidiu 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desenvolver 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um site 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os 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docentes</a:t>
            </a:r>
            <a:r>
              <a:rPr sz="275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75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40" dirty="0">
                <a:solidFill>
                  <a:srgbClr val="FFFFFF"/>
                </a:solidFill>
                <a:latin typeface="Arial"/>
                <a:cs typeface="Arial"/>
              </a:rPr>
              <a:t>Colégio</a:t>
            </a:r>
            <a:r>
              <a:rPr sz="275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Pedro</a:t>
            </a:r>
            <a:r>
              <a:rPr sz="2750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sz="27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dar</a:t>
            </a:r>
            <a:r>
              <a:rPr sz="27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Arial"/>
                <a:cs typeface="Arial"/>
              </a:rPr>
              <a:t>ensinamentos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virtualmente.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1300" algn="l"/>
              </a:tabLst>
            </a:pPr>
            <a:r>
              <a:rPr sz="2750" b="1" spc="-130" dirty="0">
                <a:solidFill>
                  <a:srgbClr val="FFFFFF"/>
                </a:solidFill>
                <a:latin typeface="Trebuchet MS"/>
                <a:cs typeface="Trebuchet MS"/>
              </a:rPr>
              <a:t>Lista </a:t>
            </a:r>
            <a:r>
              <a:rPr sz="2750" b="1" spc="-60" dirty="0">
                <a:solidFill>
                  <a:srgbClr val="FFFFFF"/>
                </a:solidFill>
                <a:latin typeface="Trebuchet MS"/>
                <a:cs typeface="Trebuchet MS"/>
              </a:rPr>
              <a:t>dos</a:t>
            </a:r>
            <a:r>
              <a:rPr sz="2750" b="1" spc="-5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-114" dirty="0">
                <a:solidFill>
                  <a:srgbClr val="FFFFFF"/>
                </a:solidFill>
                <a:latin typeface="Trebuchet MS"/>
                <a:cs typeface="Trebuchet MS"/>
              </a:rPr>
              <a:t>stakeholders</a:t>
            </a:r>
            <a:r>
              <a:rPr sz="2750" spc="-114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75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  <a:spcBef>
                <a:spcPts val="705"/>
              </a:spcBef>
            </a:pP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Professores</a:t>
            </a:r>
            <a:r>
              <a:rPr sz="275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coordenadores</a:t>
            </a:r>
            <a:r>
              <a:rPr sz="27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750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85" dirty="0">
                <a:solidFill>
                  <a:srgbClr val="FFFFFF"/>
                </a:solidFill>
                <a:latin typeface="Arial"/>
                <a:cs typeface="Arial"/>
              </a:rPr>
              <a:t>CPII.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475500"/>
            <a:ext cx="4772406" cy="406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8244" y="509016"/>
            <a:ext cx="4740402" cy="372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59" y="535431"/>
            <a:ext cx="4689983" cy="322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631" y="127405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444" y="1295400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83" y="125576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95" y="127557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983" y="1255763"/>
            <a:ext cx="570738" cy="517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795" y="1275575"/>
            <a:ext cx="537210" cy="485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6780" y="1310639"/>
            <a:ext cx="566166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6591" y="133196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7300" y="1310639"/>
            <a:ext cx="706374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7111" y="1331963"/>
            <a:ext cx="672845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1076" y="1310639"/>
            <a:ext cx="960882" cy="4274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0888" y="1331963"/>
            <a:ext cx="927353" cy="39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9360" y="1310639"/>
            <a:ext cx="1177289" cy="4274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19172" y="1331963"/>
            <a:ext cx="1143762" cy="3939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2528" y="1310639"/>
            <a:ext cx="634746" cy="4274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2340" y="1331963"/>
            <a:ext cx="601217" cy="3939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7723" y="1310639"/>
            <a:ext cx="1331214" cy="4274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07535" y="1331963"/>
            <a:ext cx="1297686" cy="3939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09388" y="1310639"/>
            <a:ext cx="1236726" cy="4274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1331963"/>
            <a:ext cx="1203198" cy="3939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3515" y="1310639"/>
            <a:ext cx="549402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3328" y="1331963"/>
            <a:ext cx="515861" cy="3939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5935" y="1255763"/>
            <a:ext cx="499122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65747" y="1275575"/>
            <a:ext cx="465569" cy="4854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47104" y="1310639"/>
            <a:ext cx="936498" cy="4274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66916" y="1331963"/>
            <a:ext cx="902970" cy="39396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5095" y="1255763"/>
            <a:ext cx="451853" cy="51741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64907" y="1275575"/>
            <a:ext cx="418338" cy="4854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019" y="1310639"/>
            <a:ext cx="747522" cy="4274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8831" y="1331963"/>
            <a:ext cx="713994" cy="3939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09559" y="1255763"/>
            <a:ext cx="646938" cy="5174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29371" y="1275575"/>
            <a:ext cx="613409" cy="4854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58556" y="1310639"/>
            <a:ext cx="739901" cy="4274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78368" y="1331963"/>
            <a:ext cx="706374" cy="39396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82811" y="1310639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02623" y="1331963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37319" y="1255763"/>
            <a:ext cx="499122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7131" y="1275575"/>
            <a:ext cx="465569" cy="4854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38488" y="1310639"/>
            <a:ext cx="761238" cy="4274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58300" y="1331963"/>
            <a:ext cx="727709" cy="39396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01783" y="1255763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21595" y="1275575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631" y="160933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444" y="1630679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3483" y="159104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3295" y="161085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3419" y="1591043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231" y="1610855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7739" y="1645920"/>
            <a:ext cx="566166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87552" y="166724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8260" y="1645920"/>
            <a:ext cx="706373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38072" y="1667243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2035" y="1645920"/>
            <a:ext cx="934974" cy="4274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31848" y="1667243"/>
            <a:ext cx="901446" cy="39396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31364" y="1645920"/>
            <a:ext cx="486918" cy="42748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51176" y="1667243"/>
            <a:ext cx="453402" cy="39396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04160" y="1645920"/>
            <a:ext cx="767334" cy="42748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23972" y="1667243"/>
            <a:ext cx="733805" cy="39396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54323" y="1645920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74135" y="1667243"/>
            <a:ext cx="459486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36264" y="1645920"/>
            <a:ext cx="1177289" cy="4274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6076" y="1667243"/>
            <a:ext cx="1143762" cy="39396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99432" y="1645920"/>
            <a:ext cx="1337310" cy="42748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19244" y="1667243"/>
            <a:ext cx="1303781" cy="39396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21096" y="1645920"/>
            <a:ext cx="695705" cy="4274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0908" y="1667243"/>
            <a:ext cx="662177" cy="39396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05728" y="1645920"/>
            <a:ext cx="421398" cy="42748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225540" y="1667243"/>
            <a:ext cx="387845" cy="39396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17564" y="1645920"/>
            <a:ext cx="919734" cy="42748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37376" y="1667243"/>
            <a:ext cx="886205" cy="39396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9356" y="1591043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59168" y="1610855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631" y="194461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3444" y="1965960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3483" y="192632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3295" y="194613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3419" y="1926323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231" y="1946135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7739" y="1981200"/>
            <a:ext cx="566166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7552" y="200252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18260" y="1981200"/>
            <a:ext cx="706373" cy="4274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38072" y="2002523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12035" y="1981200"/>
            <a:ext cx="1079753" cy="42748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31848" y="2002523"/>
            <a:ext cx="1046226" cy="39396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77667" y="1981200"/>
            <a:ext cx="837437" cy="42748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97479" y="2002523"/>
            <a:ext cx="803909" cy="39396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02508" y="1981200"/>
            <a:ext cx="486917" cy="42748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22320" y="2002523"/>
            <a:ext cx="453402" cy="39396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575303" y="1981200"/>
            <a:ext cx="767334" cy="42748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95115" y="2002523"/>
            <a:ext cx="733806" cy="39396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26991" y="1981200"/>
            <a:ext cx="1130046" cy="42748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46803" y="2002523"/>
            <a:ext cx="1096518" cy="39396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41391" y="1981200"/>
            <a:ext cx="549401" cy="4274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61203" y="2002523"/>
            <a:ext cx="515861" cy="3939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78196" y="1981200"/>
            <a:ext cx="566153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98008" y="200252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0240" y="1981200"/>
            <a:ext cx="721613" cy="42748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50052" y="2002523"/>
            <a:ext cx="688086" cy="39396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39255" y="1981200"/>
            <a:ext cx="506717" cy="42748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59067" y="2002523"/>
            <a:ext cx="473202" cy="39396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536435" y="1981200"/>
            <a:ext cx="1264157" cy="42748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556247" y="2002523"/>
            <a:ext cx="1230629" cy="39396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584947" y="1981200"/>
            <a:ext cx="1309877" cy="42748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04759" y="2002523"/>
            <a:ext cx="1276350" cy="39396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96883" y="1926323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16695" y="1946135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3631" y="227989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3444" y="2301239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483" y="226160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3295" y="228141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3983" y="2261603"/>
            <a:ext cx="570738" cy="517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3795" y="2281415"/>
            <a:ext cx="537210" cy="485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6780" y="2316479"/>
            <a:ext cx="566166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26591" y="233780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57300" y="2316479"/>
            <a:ext cx="706374" cy="4274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77111" y="2337803"/>
            <a:ext cx="672845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51076" y="2316479"/>
            <a:ext cx="765810" cy="42748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70888" y="2337803"/>
            <a:ext cx="732282" cy="39396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302764" y="2316479"/>
            <a:ext cx="1364741" cy="42748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322576" y="2337803"/>
            <a:ext cx="1331214" cy="39396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51859" y="2316479"/>
            <a:ext cx="493001" cy="42748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71671" y="2337803"/>
            <a:ext cx="459486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732276" y="2316479"/>
            <a:ext cx="805434" cy="42748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752088" y="2337803"/>
            <a:ext cx="771906" cy="39396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25111" y="2316479"/>
            <a:ext cx="808482" cy="42748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44923" y="2337803"/>
            <a:ext cx="774953" cy="39396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16423" y="2316479"/>
            <a:ext cx="364985" cy="42748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36235" y="2337803"/>
            <a:ext cx="331470" cy="39396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68823" y="2316479"/>
            <a:ext cx="1497329" cy="42748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88635" y="2337803"/>
            <a:ext cx="1463802" cy="39396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352032" y="2316479"/>
            <a:ext cx="549402" cy="42748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71844" y="2337803"/>
            <a:ext cx="515861" cy="39396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691883" y="2316479"/>
            <a:ext cx="1015746" cy="42748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11695" y="2337803"/>
            <a:ext cx="982218" cy="39396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93507" y="2316479"/>
            <a:ext cx="627126" cy="42748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513319" y="2337803"/>
            <a:ext cx="593598" cy="39396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909559" y="2316479"/>
            <a:ext cx="988313" cy="42748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929371" y="2337803"/>
            <a:ext cx="954785" cy="39396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680704" y="2316479"/>
            <a:ext cx="1626870" cy="42748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700516" y="2337803"/>
            <a:ext cx="1593342" cy="39396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093452" y="2316479"/>
            <a:ext cx="721614" cy="42748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113264" y="2337803"/>
            <a:ext cx="688085" cy="39396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603992" y="2316479"/>
            <a:ext cx="421398" cy="42748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623804" y="2337803"/>
            <a:ext cx="387845" cy="39396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08431" y="2523744"/>
            <a:ext cx="1245870" cy="42748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28244" y="2545067"/>
            <a:ext cx="1212342" cy="39396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43227" y="2523744"/>
            <a:ext cx="1290066" cy="42748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63039" y="2545067"/>
            <a:ext cx="1256537" cy="39396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519172" y="2523744"/>
            <a:ext cx="695706" cy="4274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538983" y="2545067"/>
            <a:ext cx="662178" cy="39396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003804" y="2523744"/>
            <a:ext cx="566153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23616" y="2545067"/>
            <a:ext cx="532637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272028" y="246886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291840" y="248867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631" y="282243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3444" y="284378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3483" y="280414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63295" y="282395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93419" y="2804147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13231" y="2823959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67739" y="2859023"/>
            <a:ext cx="566166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87552" y="2880347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18260" y="2859023"/>
            <a:ext cx="706373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38072" y="2880347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812035" y="2859023"/>
            <a:ext cx="960882" cy="4274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831848" y="2880347"/>
            <a:ext cx="927353" cy="39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558795" y="2859023"/>
            <a:ext cx="1139190" cy="427481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578607" y="2880347"/>
            <a:ext cx="1105662" cy="393966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485388" y="2859023"/>
            <a:ext cx="549401" cy="42748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505200" y="2880347"/>
            <a:ext cx="515861" cy="39396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825240" y="2859023"/>
            <a:ext cx="1250441" cy="427481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845052" y="2880347"/>
            <a:ext cx="1216914" cy="39396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861559" y="2859023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881371" y="2880347"/>
            <a:ext cx="459486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141976" y="2859023"/>
            <a:ext cx="870965" cy="427481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161788" y="2880347"/>
            <a:ext cx="837438" cy="393966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803391" y="2859023"/>
            <a:ext cx="401561" cy="427481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823203" y="2880347"/>
            <a:ext cx="368046" cy="393966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90844" y="2859023"/>
            <a:ext cx="791718" cy="42748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010655" y="2880347"/>
            <a:ext cx="758190" cy="39396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69964" y="2859023"/>
            <a:ext cx="364985" cy="42748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89776" y="2880347"/>
            <a:ext cx="331470" cy="39396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719316" y="2859023"/>
            <a:ext cx="1145285" cy="42748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39128" y="2880347"/>
            <a:ext cx="1111757" cy="39396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52004" y="2859023"/>
            <a:ext cx="528066" cy="42748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71816" y="2880347"/>
            <a:ext cx="494550" cy="39396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62900" y="2859023"/>
            <a:ext cx="849629" cy="42748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982711" y="2880347"/>
            <a:ext cx="816101" cy="393966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599931" y="2859023"/>
            <a:ext cx="692657" cy="427481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619743" y="2880347"/>
            <a:ext cx="659129" cy="393966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994647" y="2804147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014459" y="282395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3631" y="315771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23444" y="3179064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43483" y="313942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63295" y="315923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419" y="3139427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3231" y="3159239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67739" y="3194304"/>
            <a:ext cx="566166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87552" y="3215627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18260" y="3194304"/>
            <a:ext cx="706373" cy="4274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38072" y="3215627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812035" y="3194304"/>
            <a:ext cx="960882" cy="4274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831848" y="3215627"/>
            <a:ext cx="927353" cy="39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532888" y="3139427"/>
            <a:ext cx="503694" cy="51741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552700" y="3159239"/>
            <a:ext cx="470141" cy="485406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738627" y="3194304"/>
            <a:ext cx="813053" cy="42748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758439" y="3215627"/>
            <a:ext cx="779526" cy="393966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253740" y="313942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273552" y="315923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3631" y="349299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23444" y="3514344"/>
            <a:ext cx="349758" cy="454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43483" y="347470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63295" y="349451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93419" y="347470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13231" y="349451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83919" y="352958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03732" y="355090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237488" y="3474707"/>
            <a:ext cx="377190" cy="51741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257300" y="3494519"/>
            <a:ext cx="343674" cy="485406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316736" y="3529584"/>
            <a:ext cx="825246" cy="42748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336547" y="3550907"/>
            <a:ext cx="791717" cy="393966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844039" y="347470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863851" y="349451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3631" y="382827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23444" y="384962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43483" y="380998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3295" y="382979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93419" y="380998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13231" y="382979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83919" y="386486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903732" y="388618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263396" y="3864864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283208" y="388618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519427" y="3809987"/>
            <a:ext cx="439686" cy="51741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539239" y="3829799"/>
            <a:ext cx="406133" cy="485406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661160" y="3864864"/>
            <a:ext cx="1171194" cy="427481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680972" y="3886187"/>
            <a:ext cx="1137665" cy="393966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534411" y="380998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554223" y="382979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3631" y="416355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23444" y="418490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43483" y="414526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63295" y="416507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3419" y="414526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3231" y="416507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83919" y="420014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03732" y="422146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263396" y="4200144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283208" y="422146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519427" y="4145267"/>
            <a:ext cx="428993" cy="51741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539239" y="4165079"/>
            <a:ext cx="395478" cy="485406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650492" y="4200144"/>
            <a:ext cx="1093470" cy="427481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670304" y="4221467"/>
            <a:ext cx="1059942" cy="393966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446020" y="414526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465832" y="416507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3631" y="449883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23444" y="4520184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43483" y="448054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63295" y="450035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93419" y="448054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13231" y="450035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83919" y="4535423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03732" y="455674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263396" y="4535423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283208" y="455674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519427" y="4480547"/>
            <a:ext cx="476262" cy="517410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539239" y="4500359"/>
            <a:ext cx="442709" cy="485406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697735" y="4535423"/>
            <a:ext cx="770382" cy="427481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717548" y="4556747"/>
            <a:ext cx="736854" cy="393966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170176" y="448054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189988" y="450035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03631" y="483411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23444" y="4855464"/>
            <a:ext cx="349758" cy="454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43483" y="481582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3295" y="483563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93419" y="481582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13231" y="483563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83919" y="4870703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03732" y="489202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263396" y="4870703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283208" y="489202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519427" y="4815827"/>
            <a:ext cx="499122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539239" y="4835639"/>
            <a:ext cx="465569" cy="4854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720595" y="4870703"/>
            <a:ext cx="1072133" cy="42748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740407" y="4892027"/>
            <a:ext cx="1038606" cy="393966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494788" y="481582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514600" y="483563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3631" y="5169408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23444" y="5190744"/>
            <a:ext cx="349758" cy="454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43483" y="515110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63295" y="5170932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93419" y="515110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3231" y="5170932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83919" y="520598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03732" y="5227320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263396" y="5205984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283208" y="5227320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519427" y="5151107"/>
            <a:ext cx="424421" cy="51741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539239" y="5170932"/>
            <a:ext cx="390906" cy="485406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645920" y="5205984"/>
            <a:ext cx="742950" cy="427481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665732" y="5227320"/>
            <a:ext cx="709421" cy="393966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090927" y="515110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110739" y="5170932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03631" y="5504688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23444" y="552602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43483" y="548638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63295" y="5506211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94944" y="5486387"/>
            <a:ext cx="570738" cy="517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4755" y="5506211"/>
            <a:ext cx="537210" cy="485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967739" y="5541264"/>
            <a:ext cx="919734" cy="42748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987552" y="5562600"/>
            <a:ext cx="886206" cy="39396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670304" y="5541264"/>
            <a:ext cx="706374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690116" y="5562600"/>
            <a:ext cx="672845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164079" y="5541264"/>
            <a:ext cx="1279397" cy="427481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183892" y="5562600"/>
            <a:ext cx="1245870" cy="393966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227832" y="5541264"/>
            <a:ext cx="1250442" cy="427481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247644" y="5562600"/>
            <a:ext cx="1216913" cy="393966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261103" y="5541264"/>
            <a:ext cx="364985" cy="42748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280915" y="5562600"/>
            <a:ext cx="331470" cy="39396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413503" y="5541264"/>
            <a:ext cx="1261110" cy="427481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433315" y="5562600"/>
            <a:ext cx="1227582" cy="393966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458967" y="5541264"/>
            <a:ext cx="1331214" cy="4274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478779" y="5562600"/>
            <a:ext cx="1297685" cy="3939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579107" y="5541264"/>
            <a:ext cx="721614" cy="42748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598919" y="5562600"/>
            <a:ext cx="688085" cy="39396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088123" y="5541264"/>
            <a:ext cx="1262633" cy="427481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07935" y="5562600"/>
            <a:ext cx="1229105" cy="393966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249427" y="1264767"/>
            <a:ext cx="10659110" cy="459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0045" indent="-34734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CONTER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FÓRMULAS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DOS CONTEÚDOS ENSINADOS NO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OLÉGIO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P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EDRO </a:t>
            </a:r>
            <a:r>
              <a:rPr sz="1700" spc="10" dirty="0">
                <a:solidFill>
                  <a:srgbClr val="FFFFFF"/>
                </a:solidFill>
                <a:latin typeface="Century Gothic"/>
                <a:cs typeface="Century Gothic"/>
              </a:rPr>
              <a:t>II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UQUE DE</a:t>
            </a:r>
            <a:r>
              <a:rPr sz="1350" spc="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AXIAS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</a:t>
            </a:r>
            <a:r>
              <a:rPr sz="1700" spc="3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UTILIZAR </a:t>
            </a:r>
            <a:r>
              <a:rPr sz="1350" spc="10" dirty="0">
                <a:solidFill>
                  <a:srgbClr val="FFFFFF"/>
                </a:solidFill>
                <a:latin typeface="Century Gothic"/>
                <a:cs typeface="Century Gothic"/>
              </a:rPr>
              <a:t>AS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LISTAS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 EXERCÍCIO PRODUZIDAS PELO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O CLIENTE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</a:t>
            </a:r>
            <a:r>
              <a:rPr sz="1700" spc="4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</a:t>
            </a:r>
            <a:r>
              <a:rPr sz="13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</a:t>
            </a:r>
            <a:r>
              <a:rPr sz="1350" spc="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MOSTRAR</a:t>
            </a:r>
            <a:r>
              <a:rPr sz="13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TODAS</a:t>
            </a:r>
            <a:r>
              <a:rPr sz="1350" spc="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10" dirty="0">
                <a:solidFill>
                  <a:srgbClr val="FFFFFF"/>
                </a:solidFill>
                <a:latin typeface="Century Gothic"/>
                <a:cs typeface="Century Gothic"/>
              </a:rPr>
              <a:t>AS</a:t>
            </a:r>
            <a:r>
              <a:rPr sz="13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LISTAS</a:t>
            </a:r>
            <a:r>
              <a:rPr sz="13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PRESENTES</a:t>
            </a:r>
            <a:r>
              <a:rPr sz="1350" spc="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NO</a:t>
            </a:r>
            <a:r>
              <a:rPr sz="13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</a:t>
            </a:r>
            <a:r>
              <a:rPr sz="1350" spc="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COM</a:t>
            </a:r>
            <a:r>
              <a:rPr sz="1350" spc="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OS</a:t>
            </a:r>
            <a:r>
              <a:rPr sz="1350" spc="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EXERCÍCIOS</a:t>
            </a:r>
            <a:r>
              <a:rPr sz="13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RESOLVIDOS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ts val="1835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FAZER REFERÊNCIAS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VÍDEO AULAS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 EXPERIMENTOS DO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YOUTUBE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QUE ESTEJAM RELACIONADOS</a:t>
            </a:r>
            <a:r>
              <a:rPr sz="1350" spc="2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COM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endParaRPr sz="1350">
              <a:latin typeface="Century Gothic"/>
              <a:cs typeface="Century Gothic"/>
            </a:endParaRPr>
          </a:p>
          <a:p>
            <a:pPr marL="299085">
              <a:lnSpc>
                <a:spcPts val="1835"/>
              </a:lnSpc>
            </a:pP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CONTEÚDO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ABORDADO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PELO</a:t>
            </a:r>
            <a:r>
              <a:rPr sz="1350" spc="2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</a:t>
            </a:r>
            <a:r>
              <a:rPr sz="1700" spc="4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CONTER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EXEMPLOS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COTIDIANO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COMO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FÍSICA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 APLICADA NA NOSSA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VIDA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CONTER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r>
              <a:rPr sz="1700" spc="2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ÁREAS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</a:t>
            </a:r>
            <a:r>
              <a:rPr sz="1350" spc="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NICIAL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10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10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XERCÍCIOS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F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ÓRMULAS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V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ÍDEOS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ADASTRO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L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OGIN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700" spc="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CLIENTE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CONSEGUIR MODIFICAR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ADICIONAR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CONTEÚDOS COM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FACILIDADE</a:t>
            </a:r>
            <a:endParaRPr sz="13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414515"/>
            <a:ext cx="3295650" cy="467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8244" y="448068"/>
            <a:ext cx="3262122" cy="43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59" y="474218"/>
            <a:ext cx="3211945" cy="3839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932" y="652272"/>
            <a:ext cx="192798" cy="107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5888" y="687279"/>
            <a:ext cx="159232" cy="739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2430" y="713122"/>
            <a:ext cx="109277" cy="24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05428" y="475475"/>
            <a:ext cx="2455926" cy="3893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4384" y="509003"/>
            <a:ext cx="2423922" cy="357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0800" y="535431"/>
            <a:ext cx="2373503" cy="3069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44" y="1420367"/>
            <a:ext cx="526554" cy="6743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27" y="1446275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040" y="1391411"/>
            <a:ext cx="630173" cy="7200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947" y="1417319"/>
            <a:ext cx="587502" cy="6774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263" y="1391411"/>
            <a:ext cx="755142" cy="7200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172" y="1417319"/>
            <a:ext cx="712470" cy="6774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4211" y="1469136"/>
            <a:ext cx="1921002" cy="5920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119" y="1495044"/>
            <a:ext cx="1878330" cy="5494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72511" y="1469136"/>
            <a:ext cx="765810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98420" y="1495044"/>
            <a:ext cx="723137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51048" y="1469136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76955" y="1495044"/>
            <a:ext cx="739902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46347" y="1469136"/>
            <a:ext cx="1780794" cy="592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2255" y="1495044"/>
            <a:ext cx="1738122" cy="549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36820" y="1469136"/>
            <a:ext cx="1939289" cy="592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2728" y="1495044"/>
            <a:ext cx="1896618" cy="5494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87311" y="1469136"/>
            <a:ext cx="765809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3219" y="1495044"/>
            <a:ext cx="723137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65847" y="1469136"/>
            <a:ext cx="1535429" cy="5920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91756" y="1495044"/>
            <a:ext cx="1492757" cy="54940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18576" y="1469136"/>
            <a:ext cx="1760981" cy="592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44483" y="1495044"/>
            <a:ext cx="1718310" cy="5494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93807" y="1469136"/>
            <a:ext cx="973074" cy="5920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19716" y="1495044"/>
            <a:ext cx="930401" cy="5494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615" y="1761744"/>
            <a:ext cx="1404366" cy="5920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2524" y="1787651"/>
            <a:ext cx="1361694" cy="5494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79803" y="1761744"/>
            <a:ext cx="1614678" cy="59207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05711" y="1787651"/>
            <a:ext cx="1572006" cy="5494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07207" y="1761744"/>
            <a:ext cx="741426" cy="59207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33116" y="1787651"/>
            <a:ext cx="698754" cy="54940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4408" y="1761744"/>
            <a:ext cx="944117" cy="59207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90315" y="1787651"/>
            <a:ext cx="901446" cy="54940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24300" y="1761744"/>
            <a:ext cx="1375410" cy="59207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50208" y="1787651"/>
            <a:ext cx="1332738" cy="5494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10911" y="1761744"/>
            <a:ext cx="584453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36820" y="1787651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08091" y="1761744"/>
            <a:ext cx="2503169" cy="59207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34000" y="1787651"/>
            <a:ext cx="2460498" cy="5494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30083" y="1761744"/>
            <a:ext cx="765809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55992" y="1787651"/>
            <a:ext cx="723138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08619" y="1761744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34528" y="1787651"/>
            <a:ext cx="739901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03919" y="1761744"/>
            <a:ext cx="1006601" cy="5920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29828" y="1787651"/>
            <a:ext cx="963929" cy="5494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23247" y="1761744"/>
            <a:ext cx="584441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9156" y="1787651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20428" y="1761744"/>
            <a:ext cx="1404366" cy="5920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546335" y="1787651"/>
            <a:ext cx="1361694" cy="5494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43616" y="1761744"/>
            <a:ext cx="1169670" cy="59207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669523" y="1787651"/>
            <a:ext cx="1126998" cy="54940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6615" y="2054351"/>
            <a:ext cx="1062990" cy="59207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2524" y="2080260"/>
            <a:ext cx="1020318" cy="54940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0411" y="1976627"/>
            <a:ext cx="528066" cy="7200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6319" y="2002535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244" y="2889504"/>
            <a:ext cx="526554" cy="6743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627" y="2915411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0040" y="2860548"/>
            <a:ext cx="630173" cy="7200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5947" y="2886455"/>
            <a:ext cx="587502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8263" y="2860548"/>
            <a:ext cx="794766" cy="7200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4172" y="2886455"/>
            <a:ext cx="752094" cy="6774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73836" y="2938272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9744" y="2964179"/>
            <a:ext cx="739901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69136" y="2938272"/>
            <a:ext cx="983741" cy="5920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95044" y="2964179"/>
            <a:ext cx="941069" cy="54940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67127" y="2938272"/>
            <a:ext cx="773430" cy="5920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93035" y="2964179"/>
            <a:ext cx="730757" cy="54940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50235" y="2938272"/>
            <a:ext cx="685038" cy="592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76144" y="2964179"/>
            <a:ext cx="642366" cy="549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46476" y="2938272"/>
            <a:ext cx="1035558" cy="59207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72383" y="2964179"/>
            <a:ext cx="992886" cy="54940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94759" y="2938272"/>
            <a:ext cx="1337310" cy="59207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20667" y="2964179"/>
            <a:ext cx="1294638" cy="54940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46320" y="2938272"/>
            <a:ext cx="1024889" cy="59207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72228" y="2964179"/>
            <a:ext cx="982218" cy="54940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83935" y="2938272"/>
            <a:ext cx="584453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09844" y="2964179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81115" y="2938272"/>
            <a:ext cx="1282445" cy="5920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07023" y="2964179"/>
            <a:ext cx="1239774" cy="54940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76288" y="2938272"/>
            <a:ext cx="503694" cy="59207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02195" y="2964179"/>
            <a:ext cx="460997" cy="54940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91171" y="2938272"/>
            <a:ext cx="706374" cy="59207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17080" y="2964179"/>
            <a:ext cx="663701" cy="54940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10271" y="2938272"/>
            <a:ext cx="1527809" cy="59207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536180" y="2964179"/>
            <a:ext cx="1485137" cy="54940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28888" y="2860548"/>
            <a:ext cx="528066" cy="7200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54795" y="2886455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244" y="3773423"/>
            <a:ext cx="526554" cy="674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1627" y="3799332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0040" y="3744467"/>
            <a:ext cx="630173" cy="720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45947" y="3770376"/>
            <a:ext cx="587502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8263" y="3744467"/>
            <a:ext cx="794766" cy="7200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4172" y="3770376"/>
            <a:ext cx="752094" cy="6774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73836" y="3822191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99744" y="3848100"/>
            <a:ext cx="739901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69136" y="3822191"/>
            <a:ext cx="1311402" cy="59207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95044" y="3848100"/>
            <a:ext cx="1268730" cy="54940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494788" y="3822191"/>
            <a:ext cx="773429" cy="5920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520695" y="3848100"/>
            <a:ext cx="730757" cy="54940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79420" y="3822191"/>
            <a:ext cx="685037" cy="592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05327" y="3848100"/>
            <a:ext cx="642365" cy="549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74135" y="3822191"/>
            <a:ext cx="1035558" cy="59207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00044" y="3848100"/>
            <a:ext cx="992886" cy="54940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23944" y="3822191"/>
            <a:ext cx="1631442" cy="59207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49852" y="3848100"/>
            <a:ext cx="1588770" cy="54940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74208" y="3822191"/>
            <a:ext cx="1024889" cy="59207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00115" y="3848100"/>
            <a:ext cx="982217" cy="54940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13347" y="3822191"/>
            <a:ext cx="584453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39255" y="3848100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510528" y="3822191"/>
            <a:ext cx="1282446" cy="5920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36435" y="3848100"/>
            <a:ext cx="1239774" cy="54940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83780" y="3744467"/>
            <a:ext cx="528066" cy="7200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09688" y="3770376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244" y="4657344"/>
            <a:ext cx="526554" cy="674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627" y="4683252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0040" y="4628388"/>
            <a:ext cx="630173" cy="720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5947" y="4654296"/>
            <a:ext cx="587502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88263" y="4628388"/>
            <a:ext cx="794766" cy="7200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4172" y="4654296"/>
            <a:ext cx="752094" cy="6774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73836" y="4706111"/>
            <a:ext cx="1747266" cy="59207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9744" y="4732020"/>
            <a:ext cx="1704594" cy="54940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38400" y="4706111"/>
            <a:ext cx="765810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64307" y="4732020"/>
            <a:ext cx="723138" cy="5494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915411" y="4706111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941320" y="4732020"/>
            <a:ext cx="739902" cy="5494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410711" y="4706111"/>
            <a:ext cx="983741" cy="5920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436620" y="4732020"/>
            <a:ext cx="941070" cy="54940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107179" y="4706111"/>
            <a:ext cx="1309877" cy="59207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133088" y="4732020"/>
            <a:ext cx="1267206" cy="54940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31308" y="4706111"/>
            <a:ext cx="773429" cy="5920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57215" y="4732020"/>
            <a:ext cx="730758" cy="54940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15940" y="4706111"/>
            <a:ext cx="1620773" cy="59207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41847" y="4732020"/>
            <a:ext cx="1578102" cy="54940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49440" y="4706111"/>
            <a:ext cx="973074" cy="5920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75347" y="4732020"/>
            <a:ext cx="930401" cy="5494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633716" y="4706111"/>
            <a:ext cx="584441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59623" y="4732020"/>
            <a:ext cx="541781" cy="5494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30895" y="4706111"/>
            <a:ext cx="1282446" cy="5920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56804" y="4732020"/>
            <a:ext cx="1239774" cy="54940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926068" y="4706111"/>
            <a:ext cx="1006601" cy="5920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951976" y="4732020"/>
            <a:ext cx="963929" cy="54940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645395" y="4706111"/>
            <a:ext cx="584441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671304" y="4732020"/>
            <a:ext cx="541781" cy="5494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942576" y="4706111"/>
            <a:ext cx="782574" cy="59207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968483" y="4732020"/>
            <a:ext cx="739901" cy="54940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439400" y="4706111"/>
            <a:ext cx="1143761" cy="59207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465307" y="4732020"/>
            <a:ext cx="1101090" cy="54940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56615" y="4998720"/>
            <a:ext cx="685038" cy="592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82524" y="5024628"/>
            <a:ext cx="642366" cy="549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51331" y="4998720"/>
            <a:ext cx="2285238" cy="59207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" y="5024628"/>
            <a:ext cx="2242566" cy="54940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27376" y="4920996"/>
            <a:ext cx="528065" cy="7200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653283" y="4946903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249427" y="1510029"/>
            <a:ext cx="11396980" cy="39217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99085" marR="5080" indent="-286385">
              <a:lnSpc>
                <a:spcPct val="89400"/>
              </a:lnSpc>
              <a:spcBef>
                <a:spcPts val="4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A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VELOCIDADE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DEPENDERÁ DIRETAMENTE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SERVIDOR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ESCOLHIDO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PELO 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USUÁRIO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PODENDO OU NÃO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ALTERAR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FUNCIONAMENTO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COM 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USUÁRIO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CIENTE  DISSO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DEVE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SER DE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FÁCIL ACESSO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PARA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CLIENTE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E OS</a:t>
            </a:r>
            <a:r>
              <a:rPr sz="1900" spc="4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USUÁRIOS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355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DEVERÁ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SER DE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FÁCIL MANUSEIO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PARA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90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CLIENTE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299085" indent="-286385">
              <a:lnSpc>
                <a:spcPts val="259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O</a:t>
            </a:r>
            <a:r>
              <a:rPr sz="2400" spc="6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CONTEÚDO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DEVE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APENAS SER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ALTERADO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PELO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CLIENTE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COM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SEU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LOGIN</a:t>
            </a:r>
            <a:endParaRPr sz="1900" dirty="0">
              <a:latin typeface="Century Gothic"/>
              <a:cs typeface="Century Gothic"/>
            </a:endParaRPr>
          </a:p>
          <a:p>
            <a:pPr marL="299085">
              <a:lnSpc>
                <a:spcPts val="2590"/>
              </a:lnSpc>
            </a:pP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900" spc="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ADMINSTRADOR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729" y="182371"/>
            <a:ext cx="459168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sz="3200" spc="-8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Diagrama</a:t>
            </a:r>
            <a:r>
              <a:rPr lang="pt-BR" sz="3200" spc="-8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85" dirty="0" smtClean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200" spc="-5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8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casos</a:t>
            </a:r>
            <a:r>
              <a:rPr lang="pt-BR" sz="3200" spc="-63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5" dirty="0" smtClean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lang="pt-BR" sz="3200" spc="-5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6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133475"/>
            <a:ext cx="6067425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3300" y="228600"/>
            <a:ext cx="5105400" cy="567463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219710" indent="-207010">
              <a:lnSpc>
                <a:spcPct val="100000"/>
              </a:lnSpc>
              <a:spcBef>
                <a:spcPts val="105"/>
              </a:spcBef>
              <a:buSzPct val="93750"/>
              <a:buChar char="•"/>
              <a:tabLst>
                <a:tab pos="220345" algn="l"/>
              </a:tabLst>
            </a:pPr>
            <a:r>
              <a:rPr sz="3600" b="1" spc="-125" dirty="0">
                <a:solidFill>
                  <a:srgbClr val="FFFFFF"/>
                </a:solidFill>
                <a:latin typeface="Trebuchet MS"/>
                <a:cs typeface="Trebuchet MS"/>
              </a:rPr>
              <a:t>Diagrama</a:t>
            </a:r>
            <a:r>
              <a:rPr sz="3600" b="1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-5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600" b="1" spc="-5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-140" dirty="0">
                <a:solidFill>
                  <a:srgbClr val="FFFFFF"/>
                </a:solidFill>
                <a:latin typeface="Trebuchet MS"/>
                <a:cs typeface="Trebuchet MS"/>
              </a:rPr>
              <a:t>classes:</a:t>
            </a:r>
            <a:endParaRPr sz="3600" b="1" dirty="0">
              <a:latin typeface="Trebuchet MS"/>
              <a:cs typeface="Trebuchet M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033462"/>
            <a:ext cx="584835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286000" y="228600"/>
            <a:ext cx="7277954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  <a:buSzPct val="93750"/>
              <a:tabLst>
                <a:tab pos="220345" algn="l"/>
              </a:tabLst>
            </a:pPr>
            <a:r>
              <a:rPr lang="pt-BR" sz="3600" b="1" spc="-125" dirty="0" smtClean="0">
                <a:solidFill>
                  <a:srgbClr val="FFFFFF"/>
                </a:solidFill>
                <a:latin typeface="Trebuchet MS"/>
                <a:cs typeface="Trebuchet MS"/>
              </a:rPr>
              <a:t>MODELAGEM DO BANCO DE DADOS:</a:t>
            </a:r>
            <a:endParaRPr lang="pt-BR" sz="3600" b="1" dirty="0">
              <a:latin typeface="Trebuchet MS"/>
              <a:cs typeface="Trebuchet M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9374594" cy="53255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764"/>
            <a:ext cx="12192000" cy="597647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104</TotalTime>
  <Words>312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Century Gothic</vt:lpstr>
      <vt:lpstr>Rockwell</vt:lpstr>
      <vt:lpstr>Times New Roman</vt:lpstr>
      <vt:lpstr>Trebuchet MS</vt:lpstr>
      <vt:lpstr>Damask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labcaxias</dc:creator>
  <cp:lastModifiedBy>labcaxias</cp:lastModifiedBy>
  <cp:revision>7</cp:revision>
  <dcterms:created xsi:type="dcterms:W3CDTF">2018-12-18T18:04:04Z</dcterms:created>
  <dcterms:modified xsi:type="dcterms:W3CDTF">2018-12-18T19:38:44Z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2018-11-21T00:00:00Z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2018-12-18T00:00:00Z</vt:filetime>
  </property>
</Properties>
</file>